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03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A7E5-E3CF-CE4F-83E6-614DE55B1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F3757-D729-894A-8853-31C79C6F0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0712E-A36B-D347-97DC-F1D93356A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393DF-19BA-3E47-8ED2-3C322E2A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A7548-C4E9-8348-BAE3-CFB59386D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1481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A6EC-2BD0-9549-9380-9220D2BAA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931C3-D7E1-D646-AE1C-B05730987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B557A-E32E-A64C-A655-22ADF39B3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6B599-9368-CA47-B198-F8F05C25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12BBF-1A02-B34D-B078-AB232571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1877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D82373-FBC7-E74C-B5D3-BACF10FDD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BC8730-37DA-6746-B874-6F57D6194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5D3C6-A943-4A41-9973-427745D78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54297-06AC-2A49-853C-1FFE8BD1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9F7C0-5303-5B4C-8738-2CF21410E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25028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BAFAD-0091-504F-9B32-46E9BE0D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C2C42-E8CA-5A41-ABB7-8C835EF1E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30D33-343F-FE42-8D2A-D39AFFE7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FC58D-8910-A54B-ADD2-CD521328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3F079-A9A5-EC4F-9153-F19161C4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7165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08F7-8147-3B41-993F-62D822F2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2E6F0-3FAC-A54D-B826-6C4C959EF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13419-7053-2E4F-95EF-CEC7AB95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A7A67-562C-3545-9C93-361C1EC2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59CA2-EDDF-DA4A-8B65-9069CBD9C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6397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2C14-BB08-B94E-8089-0B022D456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9FDE-B9D3-2E42-A473-9612E6047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4AAF7-4ED1-7B4D-B8B1-79E470BB2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74CF3-6CDA-9848-B938-CB51018FD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D1D01-1B56-6C4A-8CA8-871C4C040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C97B8-1B86-6948-83EC-007CBB183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0178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07C5A-2941-A846-8A55-43A6EA71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8EA9F-C858-7145-A915-D5879A564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6ACAA-3438-5448-A082-E58DBBDF7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65AFFA-4E5A-B04C-8DB9-A463367230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111FF4-F9E1-964C-87AB-B68C90B93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5F7A69-BBD8-5347-9D89-CF8E62BB8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90019-D4CC-5544-BC5F-5091A281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9320F-098D-E84D-8D0B-B956B431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8665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8BB4A-4990-764E-8B90-4D7B69267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D5DD44-0FC8-6144-9C82-9334BBEAC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A57CB-60BB-8644-87B4-893277E1A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90CD3-F4DF-6D45-A613-881238CC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5762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C7414-BECD-524B-8A61-3C3808B8E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4A3627-FE47-A44C-A985-99F4960D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171BDD-71D3-2249-A410-11B13BC7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2910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F52AB-5A3F-AE40-8B0B-AA4D92E6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FADFD-0D06-AC4C-BBD8-19B7424AE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DD6B6-60A6-9045-AA11-3D17A0FDD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432A3-0F39-AE42-846B-E339F781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8EEDA-3935-4244-8A66-A4327278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85BB8-FCA5-8749-B549-BCB554F0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9233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92AB-D5D5-3A45-AB0C-F5B115527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615BB-3D41-8142-AAE1-D5B896BF6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DEE9C-E634-E443-A8C2-5349BE258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8683-20EC-4745-A5C6-6D6C83E5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06762-0707-004B-B18B-1594A8A2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EC0CC-44ED-4144-A459-9FDECC2A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8435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CC4D01-2137-204F-9EE0-D03E18506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F989C-B4E6-E441-AA25-FC465194F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9376D-327F-DF42-89A6-8CB8D9B73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7F2AE-42F7-FF45-BFB9-3D2FCBCCD978}" type="datetimeFigureOut">
              <a:rPr lang="en-HR" smtClean="0"/>
              <a:t>25.01.2022.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A65D5-14B2-5C4B-86D9-AA86DB08E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06596-724B-FD4D-B81B-75F1D3D8AB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34D8-F9AC-8F4B-A3A2-FDC6D97D1224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67914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BBE7F-E631-D347-B782-42971ED4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576" y="2246601"/>
            <a:ext cx="9634847" cy="1182399"/>
          </a:xfrm>
        </p:spPr>
        <p:txBody>
          <a:bodyPr>
            <a:normAutofit/>
          </a:bodyPr>
          <a:lstStyle/>
          <a:p>
            <a:r>
              <a:rPr lang="en-H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Origins of the science of mind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4B569-57C9-F246-A8DF-864AA3652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3877"/>
            <a:ext cx="9144000" cy="1381760"/>
          </a:xfrm>
        </p:spPr>
        <p:txBody>
          <a:bodyPr>
            <a:normAutofit/>
          </a:bodyPr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Ivana Periš</a:t>
            </a:r>
          </a:p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Humanities and Social Sciences</a:t>
            </a:r>
          </a:p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Split</a:t>
            </a:r>
          </a:p>
        </p:txBody>
      </p:sp>
    </p:spTree>
    <p:extLst>
      <p:ext uri="{BB962C8B-B14F-4D97-AF65-F5344CB8AC3E}">
        <p14:creationId xmlns:p14="http://schemas.microsoft.com/office/powerpoint/2010/main" val="3395558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11BD-298E-804A-BBE4-414278A0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422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Johannes Müller (1801-1858)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B54E5-3A56-5E4D-B522-9C9D26C00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5009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 physiologist</a:t>
            </a:r>
          </a:p>
          <a:p>
            <a:pPr>
              <a:lnSpc>
                <a:spcPct val="100000"/>
              </a:lnSpc>
            </a:pPr>
            <a:r>
              <a:rPr lang="en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Doctrine of specific nerve energies</a:t>
            </a:r>
          </a:p>
          <a:p>
            <a:pPr>
              <a:lnSpc>
                <a:spcPct val="10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extended the Bell-Magendie sensory-motor distinction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 sensory modality is specialized to respond in ways that are unique to it 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is the structure and function of our nervous system that determines what we sense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elped make a psychologically based Physiology possible</a:t>
            </a:r>
          </a:p>
          <a:p>
            <a:endParaRPr lang="en-HR" dirty="0"/>
          </a:p>
        </p:txBody>
      </p:sp>
      <p:pic>
        <p:nvPicPr>
          <p:cNvPr id="1026" name="Picture 2" descr="Johannes Peter Müller - Wikipedia">
            <a:extLst>
              <a:ext uri="{FF2B5EF4-FFF2-40B4-BE49-F238E27FC236}">
                <a16:creationId xmlns:a16="http://schemas.microsoft.com/office/drawing/2014/main" id="{32F0E1FC-A248-6E44-ADFC-A58B6207C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943" y="190437"/>
            <a:ext cx="2178970" cy="289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275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7A772-81DB-F146-995C-8C5CC0314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528" y="694309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Hermann von Helmholtz (1821-1894)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E328-39BD-604C-82DC-6F901EF8F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528" y="201987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German scientist and philosopher</a:t>
            </a:r>
          </a:p>
          <a:p>
            <a:r>
              <a:rPr lang="en-GB" dirty="0"/>
              <a:t>t</a:t>
            </a:r>
            <a:r>
              <a:rPr lang="en-HR" dirty="0"/>
              <a:t>he greatest scientist of 19th century</a:t>
            </a:r>
          </a:p>
          <a:p>
            <a:r>
              <a:rPr lang="en-GB" dirty="0"/>
              <a:t>s</a:t>
            </a:r>
            <a:r>
              <a:rPr lang="en-HR" dirty="0"/>
              <a:t>tudent with Müller</a:t>
            </a:r>
          </a:p>
          <a:p>
            <a:r>
              <a:rPr lang="en-GB" dirty="0"/>
              <a:t>c</a:t>
            </a:r>
            <a:r>
              <a:rPr lang="en-HR" dirty="0"/>
              <a:t>ommitted himself to scientific explanations that relied only on physical and chemical explanations for all phenomena</a:t>
            </a:r>
          </a:p>
          <a:p>
            <a:r>
              <a:rPr lang="en-GB" dirty="0"/>
              <a:t>s</a:t>
            </a:r>
            <a:r>
              <a:rPr lang="en-HR" dirty="0"/>
              <a:t>howed that the </a:t>
            </a:r>
            <a:r>
              <a:rPr lang="en-HR" b="1" dirty="0"/>
              <a:t>law of the conservation of energy applied to all living organisms</a:t>
            </a:r>
            <a:r>
              <a:rPr lang="en-HR" dirty="0"/>
              <a:t> – frogs as an experimental animal</a:t>
            </a:r>
          </a:p>
          <a:p>
            <a:r>
              <a:rPr lang="en-GB" dirty="0"/>
              <a:t>f</a:t>
            </a:r>
            <a:r>
              <a:rPr lang="en-HR" dirty="0"/>
              <a:t>ormulated the law of the conservation of energy</a:t>
            </a:r>
          </a:p>
          <a:p>
            <a:r>
              <a:rPr lang="en-GB" dirty="0"/>
              <a:t>H</a:t>
            </a:r>
            <a:r>
              <a:rPr lang="en-HR" dirty="0"/>
              <a:t>is work on optics led to crucial distinction between sensation and perception</a:t>
            </a:r>
          </a:p>
          <a:p>
            <a:endParaRPr lang="en-HR" dirty="0"/>
          </a:p>
          <a:p>
            <a:endParaRPr lang="en-HR" dirty="0"/>
          </a:p>
        </p:txBody>
      </p:sp>
      <p:pic>
        <p:nvPicPr>
          <p:cNvPr id="2050" name="Picture 2" descr="Hermann von Helmholtz (1821–1894). | Download Scientific Diagram">
            <a:extLst>
              <a:ext uri="{FF2B5EF4-FFF2-40B4-BE49-F238E27FC236}">
                <a16:creationId xmlns:a16="http://schemas.microsoft.com/office/drawing/2014/main" id="{AB9C4FC1-7A19-3444-AA28-D4D036E29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740" y="365125"/>
            <a:ext cx="2144732" cy="294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326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1FCFD-4363-004A-92AE-DB898C47E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802468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Darwin (1809-1882)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F014F-BD2C-6145-A240-EE524A7D6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309652"/>
            <a:ext cx="10515600" cy="3354878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Engish scientist, </a:t>
            </a:r>
            <a:r>
              <a:rPr lang="en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naturalist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rovided convincing evidence that humans are part of the nature, subject to the same natural laws as all other creatures</a:t>
            </a:r>
          </a:p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Darwin’s approach called attention to the importance of considering the function of attributes and behaviors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reated the space for the study of man in comparison with other animals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3074" name="Picture 2" descr="Charles Darwin – Wikipedija">
            <a:extLst>
              <a:ext uri="{FF2B5EF4-FFF2-40B4-BE49-F238E27FC236}">
                <a16:creationId xmlns:a16="http://schemas.microsoft.com/office/drawing/2014/main" id="{BD55AA66-8B6F-AE49-9E5C-CBEFAF3D0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0660" y="289870"/>
            <a:ext cx="1890404" cy="235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125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D7DC1-DC18-904B-B793-CBAACE79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568" y="583457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Journey to the Galapagos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B20E-FE7E-5748-BB1D-4B1972306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68" y="1981798"/>
            <a:ext cx="10515600" cy="4351338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September 1831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Darwin decided to join ship </a:t>
            </a:r>
            <a:r>
              <a:rPr lang="en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Beagle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its trip to South america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2-year voyage was planned, instead it lasted for 5 years and became trip around the world</a:t>
            </a:r>
          </a:p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Darwin collected specimen and made geological observations</a:t>
            </a:r>
          </a:p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Darwin was a believer of the </a:t>
            </a:r>
            <a:r>
              <a:rPr lang="en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 from design 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all species are designed by Divine Creator for their specific place in nature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came back to Britain with more than 2000 new specimen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fter the trip, he became a world known scientist</a:t>
            </a:r>
          </a:p>
          <a:p>
            <a:endParaRPr lang="en-HR" dirty="0"/>
          </a:p>
          <a:p>
            <a:endParaRPr lang="en-HR" dirty="0"/>
          </a:p>
          <a:p>
            <a:endParaRPr lang="en-GB" dirty="0"/>
          </a:p>
        </p:txBody>
      </p:sp>
      <p:pic>
        <p:nvPicPr>
          <p:cNvPr id="4098" name="Picture 2" descr="Charles Darwin and the Galápagos Islands | Evolving the Theory of  Evolution| Grand Circle Travel">
            <a:extLst>
              <a:ext uri="{FF2B5EF4-FFF2-40B4-BE49-F238E27FC236}">
                <a16:creationId xmlns:a16="http://schemas.microsoft.com/office/drawing/2014/main" id="{8B79AFEF-2A60-7243-B5DB-C0D08E3F1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906" y="258246"/>
            <a:ext cx="4140407" cy="155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596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A7B5-C2A4-8045-814F-C6464DACA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001" y="2921881"/>
            <a:ext cx="10111997" cy="1014238"/>
          </a:xfrm>
        </p:spPr>
        <p:txBody>
          <a:bodyPr>
            <a:normAutofit fontScale="90000"/>
          </a:bodyPr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ATTENTION!</a:t>
            </a:r>
          </a:p>
        </p:txBody>
      </p:sp>
    </p:spTree>
    <p:extLst>
      <p:ext uri="{BB962C8B-B14F-4D97-AF65-F5344CB8AC3E}">
        <p14:creationId xmlns:p14="http://schemas.microsoft.com/office/powerpoint/2010/main" val="52146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ACC4-2AC2-F547-BDDB-94F624DC4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EC71-C442-A348-8DD2-FA536146D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Rene Descartes and John Locke – relation between mind or brain 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behavior in the 19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 Physiology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Darwin – work on evolution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 – England and Western Europe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change - Industrial Revolution and protestant religious beliefs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upper classes and everyday people – development of a psychological sensibility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23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37036-AD61-B94E-92F8-F01F4D90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Decartes and Locke -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78AA0-AD36-1442-8ACE-FBF3AECD5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eligion and conflict about correct beliefs provided background for thinking</a:t>
            </a:r>
          </a:p>
          <a:p>
            <a:pPr>
              <a:lnSpc>
                <a:spcPct val="10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Decartes and Locke – affected by context of religion and politics – emergence of Psychology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xamplars of the new natural philosophy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uest to find certainty that could underpin civil life</a:t>
            </a:r>
          </a:p>
        </p:txBody>
      </p:sp>
    </p:spTree>
    <p:extLst>
      <p:ext uri="{BB962C8B-B14F-4D97-AF65-F5344CB8AC3E}">
        <p14:creationId xmlns:p14="http://schemas.microsoft.com/office/powerpoint/2010/main" val="156163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34A7-CADF-6944-88F8-7346937D1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441" y="523813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René Descartes (1596-1650)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D1A2E-064B-D547-B514-11BD4E951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441" y="1849376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hiliosopher concerned with placing knowledge on a sure foundation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ethod of doubt</a:t>
            </a:r>
          </a:p>
          <a:p>
            <a:pPr>
              <a:lnSpc>
                <a:spcPct val="12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decided to accept things that were so clear and distinct that there could be no possibility of doubt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soul (mind) is entirely distinct form the body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functions should be considered properties of the body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ind-body dualism</a:t>
            </a:r>
          </a:p>
        </p:txBody>
      </p:sp>
      <p:pic>
        <p:nvPicPr>
          <p:cNvPr id="1026" name="Picture 2" descr="René Descartes - Wikipedia">
            <a:extLst>
              <a:ext uri="{FF2B5EF4-FFF2-40B4-BE49-F238E27FC236}">
                <a16:creationId xmlns:a16="http://schemas.microsoft.com/office/drawing/2014/main" id="{CF7F1C1D-B8F9-BB41-B3C0-DCC638866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938" y="3855883"/>
            <a:ext cx="2277942" cy="278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74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51399-2E2A-A641-94F2-32130A587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033" y="365125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Locke (1632-1704)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A69F2-DD94-0142-A1CC-40F98CBE5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33" y="1548185"/>
            <a:ext cx="10515600" cy="5167311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 we gain knowledge?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concerned with finding a basis for civil society that would diminish the likelihood of incessant conflict and loss of human life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helping people form clear and distinct ideas, free of the excesses of political and religious enthusiasms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committed to finding basis for society</a:t>
            </a:r>
          </a:p>
          <a:p>
            <a:pPr>
              <a:lnSpc>
                <a:spcPct val="120000"/>
              </a:lnSpc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Essay Concerning Human Understanding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rejected the notion of innate ideas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ideas come through experience</a:t>
            </a:r>
          </a:p>
          <a:p>
            <a:endParaRPr lang="en-US" dirty="0"/>
          </a:p>
          <a:p>
            <a:endParaRPr lang="en-HR" dirty="0"/>
          </a:p>
        </p:txBody>
      </p:sp>
      <p:pic>
        <p:nvPicPr>
          <p:cNvPr id="2050" name="Picture 2" descr="John Locke - Wikipedia">
            <a:extLst>
              <a:ext uri="{FF2B5EF4-FFF2-40B4-BE49-F238E27FC236}">
                <a16:creationId xmlns:a16="http://schemas.microsoft.com/office/drawing/2014/main" id="{518549F9-85F8-5E48-A833-3666A80B2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777" y="3771679"/>
            <a:ext cx="2545856" cy="2943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04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98B3-624D-E745-B7A9-5D028AB4E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334"/>
            <a:ext cx="10515600" cy="1402080"/>
          </a:xfrm>
        </p:spPr>
        <p:txBody>
          <a:bodyPr>
            <a:noAutofit/>
          </a:bodyPr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C445B-C882-DE4B-88B8-2525FDAFB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3414"/>
            <a:ext cx="10515600" cy="238501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ssociationism 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Locke’s model which suggests that complex ideas form the combiantions of simple ideas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uman experience central to knowledge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mpiricism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knowledge gained through the senses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203593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C7126-A6B1-B64D-B781-258BAEFC9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Physiology and 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85AB7-B835-3F4A-A794-6AE60C227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fforts were made to systematically explore the functions of the human body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 of 19th century – the experiment became the method of discerning truth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aboratory = place where truth through experimentation was discovered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fter Locke, in the 18th century, physicians began to describe the actions of the mind in physiological terms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Hartley, Robert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Whytt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William Cullen, Franz Joseph Gall, Jean- Pierre-Marie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Flourens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Jean-Baptiste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Bouillaud</a:t>
            </a:r>
            <a:endParaRPr lang="en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56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540B-EABC-1241-95E1-41F93D262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48" y="816388"/>
            <a:ext cx="7263741" cy="1325563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 the Physiology of the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D65B4-EBF1-EA44-8BC8-3D48AEF8C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48" y="2311692"/>
            <a:ext cx="10515600" cy="32118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discovery of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distinction between sensory and motor nerves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made by Charles Bell in 1811 and Francois Magendie in 1822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created the conditions for the exploration of the psychological implications of nervous system functions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 and Magendie pointed out that each type of sensory nerve was specific to a sensory modality - vision, hearing, touch,…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757765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C3831-5EFD-5B46-928D-7C241135B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3591"/>
            <a:ext cx="9144000" cy="930818"/>
          </a:xfrm>
        </p:spPr>
        <p:txBody>
          <a:bodyPr/>
          <a:lstStyle/>
          <a:p>
            <a:r>
              <a:rPr lang="en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Mechanization of the brain</a:t>
            </a:r>
          </a:p>
        </p:txBody>
      </p:sp>
    </p:spTree>
    <p:extLst>
      <p:ext uri="{BB962C8B-B14F-4D97-AF65-F5344CB8AC3E}">
        <p14:creationId xmlns:p14="http://schemas.microsoft.com/office/powerpoint/2010/main" val="125336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726</Words>
  <Application>Microsoft Macintosh PowerPoint</Application>
  <PresentationFormat>Widescreen</PresentationFormat>
  <Paragraphs>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Origins of the science of mind</vt:lpstr>
      <vt:lpstr>Introduction</vt:lpstr>
      <vt:lpstr>Decartes and Locke - philosophy</vt:lpstr>
      <vt:lpstr>René Descartes (1596-1650)</vt:lpstr>
      <vt:lpstr>John Locke (1632-1704)</vt:lpstr>
      <vt:lpstr>Theories</vt:lpstr>
      <vt:lpstr>Physiology and medicine</vt:lpstr>
      <vt:lpstr>Research in the Physiology of the Nervous System</vt:lpstr>
      <vt:lpstr>Mechanization of the brain</vt:lpstr>
      <vt:lpstr>Johannes Müller (1801-1858)</vt:lpstr>
      <vt:lpstr>Hermann von Helmholtz (1821-1894)</vt:lpstr>
      <vt:lpstr>Charles Darwin (1809-1882)</vt:lpstr>
      <vt:lpstr>Journey to the Galapagos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Origins of a science of mind</dc:title>
  <dc:creator>Ivana Periš</dc:creator>
  <cp:lastModifiedBy>Goran Kardum</cp:lastModifiedBy>
  <cp:revision>13</cp:revision>
  <dcterms:created xsi:type="dcterms:W3CDTF">2022-01-19T08:24:43Z</dcterms:created>
  <dcterms:modified xsi:type="dcterms:W3CDTF">2022-01-25T13:59:09Z</dcterms:modified>
</cp:coreProperties>
</file>